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FE5-1BBF-414C-B592-D7088A6BD992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D900-DE62-4A51-9C65-1619FC9881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1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FE5-1BBF-414C-B592-D7088A6BD992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D900-DE62-4A51-9C65-1619FC9881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9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FE5-1BBF-414C-B592-D7088A6BD992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D900-DE62-4A51-9C65-1619FC9881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8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FE5-1BBF-414C-B592-D7088A6BD992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D900-DE62-4A51-9C65-1619FC9881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7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FE5-1BBF-414C-B592-D7088A6BD992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D900-DE62-4A51-9C65-1619FC9881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32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FE5-1BBF-414C-B592-D7088A6BD992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D900-DE62-4A51-9C65-1619FC9881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88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FE5-1BBF-414C-B592-D7088A6BD992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D900-DE62-4A51-9C65-1619FC9881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64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FE5-1BBF-414C-B592-D7088A6BD992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D900-DE62-4A51-9C65-1619FC9881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04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FE5-1BBF-414C-B592-D7088A6BD992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D900-DE62-4A51-9C65-1619FC9881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4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FE5-1BBF-414C-B592-D7088A6BD992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D900-DE62-4A51-9C65-1619FC9881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76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2FE5-1BBF-414C-B592-D7088A6BD992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D900-DE62-4A51-9C65-1619FC9881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86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2FE5-1BBF-414C-B592-D7088A6BD992}" type="datetimeFigureOut">
              <a:rPr lang="tr-TR" smtClean="0"/>
              <a:t>22.02.2022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D900-DE62-4A51-9C65-1619FC9881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47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18493" y="0"/>
            <a:ext cx="9144000" cy="2387600"/>
          </a:xfrm>
        </p:spPr>
        <p:txBody>
          <a:bodyPr/>
          <a:lstStyle/>
          <a:p>
            <a:r>
              <a:rPr lang="tr-TR" dirty="0" smtClean="0">
                <a:latin typeface="Adobe Caslon Pro Bold" panose="0205070206050A020403" pitchFamily="18" charset="0"/>
              </a:rPr>
              <a:t>HEDEF 2022</a:t>
            </a:r>
            <a:endParaRPr lang="tr-TR" dirty="0">
              <a:latin typeface="Adobe Caslon Pro Bold" panose="0205070206050A020403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18493" y="2582130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latin typeface="Adobe Caslon Pro Bold" panose="0205070206050A020403" pitchFamily="18" charset="0"/>
              </a:rPr>
              <a:t>SON SINIF ÖĞRENCİLERİMİZE</a:t>
            </a:r>
          </a:p>
          <a:p>
            <a:r>
              <a:rPr lang="tr-TR" dirty="0" smtClean="0">
                <a:latin typeface="Adobe Caslon Pro Bold" panose="0205070206050A020403" pitchFamily="18" charset="0"/>
              </a:rPr>
              <a:t>BAŞARILAR DİLERİZ.</a:t>
            </a:r>
          </a:p>
          <a:p>
            <a:endParaRPr lang="tr-TR" dirty="0">
              <a:latin typeface="Adobe Caslon Pro Bold" panose="0205070206050A020403" pitchFamily="18" charset="0"/>
            </a:endParaRPr>
          </a:p>
          <a:p>
            <a:r>
              <a:rPr lang="tr-TR" dirty="0" smtClean="0">
                <a:latin typeface="Adobe Caslon Pro Bold" panose="0205070206050A020403" pitchFamily="18" charset="0"/>
              </a:rPr>
              <a:t>Okul Müdürlüğü</a:t>
            </a:r>
            <a:endParaRPr lang="tr-TR" dirty="0">
              <a:latin typeface="Adobe Caslon Pro Bold" panose="0205070206050A020403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200524" y="4432422"/>
            <a:ext cx="98612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Std" panose="00000600000000000000" pitchFamily="50" charset="0"/>
              </a:rPr>
              <a:t>Trabzon Anadolu imam Hatip Lisesi</a:t>
            </a:r>
          </a:p>
          <a:p>
            <a:pPr algn="ctr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GEÇMİŞTEN GELECEĞE</a:t>
            </a:r>
            <a:endParaRPr lang="tr-T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661263" y="6196612"/>
            <a:ext cx="86584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dirty="0">
                <a:ln/>
                <a:solidFill>
                  <a:schemeClr val="accent4"/>
                </a:solidFill>
              </a:rPr>
              <a:t>https://trabzonihl.meb.k12.tr/dosyalar/listele_dosya_3162840_HEDEF%202022</a:t>
            </a:r>
            <a:endParaRPr lang="tr-TR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25" y="533424"/>
            <a:ext cx="2419074" cy="20487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24" y="754687"/>
            <a:ext cx="1606179" cy="16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5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TEST-COZME-TEKNIKLERI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"/>
          <a:stretch/>
        </p:blipFill>
        <p:spPr>
          <a:xfrm>
            <a:off x="4164257" y="127487"/>
            <a:ext cx="4848225" cy="660302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 rot="16200000">
            <a:off x="-2427471" y="2274837"/>
            <a:ext cx="845899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Std" panose="00000600000000000000" pitchFamily="50" charset="0"/>
              </a:rPr>
              <a:t>Trabzon Anadolu imam </a:t>
            </a:r>
          </a:p>
          <a:p>
            <a:pPr algn="ctr"/>
            <a:r>
              <a:rPr lang="tr-TR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Std" panose="00000600000000000000" pitchFamily="50" charset="0"/>
              </a:rPr>
              <a:t>Hatip Lisesi</a:t>
            </a:r>
          </a:p>
          <a:p>
            <a:pPr algn="ctr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GEÇMİŞTEN GELECEĞE</a:t>
            </a:r>
            <a:endParaRPr lang="tr-T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ŞARI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68" y="0"/>
            <a:ext cx="4987925" cy="6858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 rot="16200000">
            <a:off x="-721663" y="2532509"/>
            <a:ext cx="545848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Std" panose="00000600000000000000" pitchFamily="50" charset="0"/>
              </a:rPr>
              <a:t>Trabzon Anadolu imam </a:t>
            </a:r>
          </a:p>
          <a:p>
            <a:pPr algn="ctr"/>
            <a:r>
              <a:rPr lang="tr-TR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Std" panose="00000600000000000000" pitchFamily="50" charset="0"/>
              </a:rPr>
              <a:t>Hatip Lisesi</a:t>
            </a:r>
          </a:p>
          <a:p>
            <a:pPr algn="ctr"/>
            <a:r>
              <a:rPr lang="tr-TR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GEÇMİŞTEN GELECEĞE</a:t>
            </a:r>
            <a:endParaRPr lang="tr-T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661263" y="6196612"/>
            <a:ext cx="86584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dirty="0">
                <a:ln/>
                <a:solidFill>
                  <a:schemeClr val="accent4"/>
                </a:solidFill>
              </a:rPr>
              <a:t>https://trabzonihl.meb.k12.tr/dosyalar/listele_dosya_3162840_HEDEF%202022</a:t>
            </a:r>
            <a:endParaRPr lang="tr-TR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95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DİKKA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9813" cy="6858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 rot="5400000">
            <a:off x="7200055" y="2265132"/>
            <a:ext cx="598631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Std" panose="00000600000000000000" pitchFamily="50" charset="0"/>
              </a:rPr>
              <a:t>Trabzon Anadolu imam </a:t>
            </a:r>
          </a:p>
          <a:p>
            <a:pPr algn="ctr"/>
            <a:r>
              <a:rPr lang="tr-TR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Std" panose="00000600000000000000" pitchFamily="50" charset="0"/>
              </a:rPr>
              <a:t>Hatip Lisesi</a:t>
            </a:r>
          </a:p>
          <a:p>
            <a:pPr algn="ctr"/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GEÇMİŞTEN GELECEĞE</a:t>
            </a:r>
            <a:endParaRPr lang="tr-T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661263" y="6196612"/>
            <a:ext cx="86584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dirty="0">
                <a:ln/>
                <a:solidFill>
                  <a:schemeClr val="accent4"/>
                </a:solidFill>
              </a:rPr>
              <a:t>https://trabzonihl.meb.k12.tr/dosyalar/listele_dosya_3162840_HEDEF%202022</a:t>
            </a:r>
            <a:endParaRPr lang="tr-TR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59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HEDEF 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04" y="0"/>
            <a:ext cx="8097837" cy="6858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487421" y="5073846"/>
            <a:ext cx="74457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Std" panose="00000600000000000000" pitchFamily="50" charset="0"/>
              </a:rPr>
              <a:t>Trabzon Anadolu imam Hatip Lisesi</a:t>
            </a:r>
          </a:p>
          <a:p>
            <a:pPr algn="ctr"/>
            <a:r>
              <a:rPr lang="tr-TR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GEÇMİŞTEN GELECEĞE</a:t>
            </a:r>
            <a:endParaRPr lang="tr-T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661263" y="6196612"/>
            <a:ext cx="86584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dirty="0">
                <a:ln/>
                <a:solidFill>
                  <a:schemeClr val="accent4"/>
                </a:solidFill>
              </a:rPr>
              <a:t>https://trabzonihl.meb.k12.tr/dosyalar/listele_dosya_3162840_HEDEF%202022</a:t>
            </a:r>
            <a:endParaRPr lang="tr-TR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84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SLAR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5769" r="10360" b="3205"/>
          <a:stretch/>
        </p:blipFill>
        <p:spPr>
          <a:xfrm>
            <a:off x="888023" y="202223"/>
            <a:ext cx="10216662" cy="624254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200524" y="4432422"/>
            <a:ext cx="98612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Std" panose="00000600000000000000" pitchFamily="50" charset="0"/>
              </a:rPr>
              <a:t>Trabzon Anadolu imam Hatip Lisesi</a:t>
            </a:r>
          </a:p>
          <a:p>
            <a:pPr algn="ctr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GEÇMİŞTEN GELECEĞE</a:t>
            </a:r>
            <a:endParaRPr lang="tr-T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667124" y="6372458"/>
            <a:ext cx="86584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dirty="0">
                <a:ln/>
                <a:solidFill>
                  <a:schemeClr val="accent4"/>
                </a:solidFill>
              </a:rPr>
              <a:t>https://trabzonihl.meb.k12.tr/dosyalar/listele_dosya_3162840_HEDEF%202022</a:t>
            </a:r>
            <a:endParaRPr lang="tr-TR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083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REHBERLİK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75" y="114300"/>
            <a:ext cx="4946650" cy="616340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200524" y="4432422"/>
            <a:ext cx="98612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Std" panose="00000600000000000000" pitchFamily="50" charset="0"/>
              </a:rPr>
              <a:t>Trabzon Anadolu imam Hatip Lisesi</a:t>
            </a:r>
          </a:p>
          <a:p>
            <a:pPr algn="ctr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GEÇMİŞTEN GELECEĞE</a:t>
            </a:r>
            <a:endParaRPr lang="tr-T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894992" y="4519246"/>
            <a:ext cx="835270" cy="140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TYT-AYT</a:t>
            </a:r>
            <a:endParaRPr lang="tr-TR" sz="1200" dirty="0"/>
          </a:p>
        </p:txBody>
      </p:sp>
      <p:sp>
        <p:nvSpPr>
          <p:cNvPr id="5" name="Dikdörtgen 4"/>
          <p:cNvSpPr/>
          <p:nvPr/>
        </p:nvSpPr>
        <p:spPr>
          <a:xfrm>
            <a:off x="1661263" y="6196612"/>
            <a:ext cx="86584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dirty="0">
                <a:ln/>
                <a:solidFill>
                  <a:schemeClr val="accent4"/>
                </a:solidFill>
              </a:rPr>
              <a:t>https://trabzonihl.meb.k12.tr/dosyalar/listele_dosya_3162840_HEDEF%202022</a:t>
            </a:r>
            <a:endParaRPr lang="tr-TR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308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INAV KAYGISI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0"/>
            <a:ext cx="4826000" cy="68580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200524" y="4432422"/>
            <a:ext cx="98612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Std" panose="00000600000000000000" pitchFamily="50" charset="0"/>
              </a:rPr>
              <a:t>Trabzon Anadolu imam Hatip Lisesi</a:t>
            </a:r>
          </a:p>
          <a:p>
            <a:pPr algn="ctr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GEÇMİŞTEN GELECEĞE</a:t>
            </a:r>
            <a:endParaRPr lang="tr-T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661263" y="6196612"/>
            <a:ext cx="86584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dirty="0">
                <a:ln/>
                <a:solidFill>
                  <a:schemeClr val="accent4"/>
                </a:solidFill>
              </a:rPr>
              <a:t>https://trabzonihl.meb.k12.tr/dosyalar/listele_dosya_3162840_HEDEF%202022</a:t>
            </a:r>
            <a:endParaRPr lang="tr-TR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57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INAVLAR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5" b="6410"/>
          <a:stretch/>
        </p:blipFill>
        <p:spPr>
          <a:xfrm>
            <a:off x="3675063" y="1151792"/>
            <a:ext cx="4840287" cy="526659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 rot="16200000">
            <a:off x="-941621" y="2363397"/>
            <a:ext cx="598631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Std" panose="00000600000000000000" pitchFamily="50" charset="0"/>
              </a:rPr>
              <a:t>Trabzon Anadolu imam </a:t>
            </a:r>
          </a:p>
          <a:p>
            <a:pPr algn="ctr"/>
            <a:r>
              <a:rPr lang="tr-TR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Std" panose="00000600000000000000" pitchFamily="50" charset="0"/>
              </a:rPr>
              <a:t>Hatip Lisesi</a:t>
            </a:r>
          </a:p>
          <a:p>
            <a:pPr algn="ctr"/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GEÇMİŞTEN GELECEĞE</a:t>
            </a:r>
            <a:endParaRPr lang="tr-T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657596" y="193431"/>
            <a:ext cx="4853354" cy="95836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565506" y="145004"/>
            <a:ext cx="50375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HEDEF 2022</a:t>
            </a:r>
          </a:p>
          <a:p>
            <a:pPr algn="ctr"/>
            <a:r>
              <a:rPr lang="tr-T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ÜNİVERSİTEYE HAZIRLANIYORUZ</a:t>
            </a:r>
            <a:endParaRPr lang="tr-T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Akış Çizelgesi: Belge 5"/>
          <p:cNvSpPr/>
          <p:nvPr/>
        </p:nvSpPr>
        <p:spPr>
          <a:xfrm>
            <a:off x="3675063" y="6418385"/>
            <a:ext cx="4835887" cy="29014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Std" panose="00000600000000000000" pitchFamily="50" charset="0"/>
              </a:rPr>
              <a:t>Trabzon Anadolu imam Hatip Lisesi</a:t>
            </a:r>
            <a:endParaRPr lang="tr-T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ush Script Std" panose="00000600000000000000" pitchFamily="50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661263" y="6196612"/>
            <a:ext cx="86584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dirty="0">
                <a:ln/>
                <a:solidFill>
                  <a:schemeClr val="accent4"/>
                </a:solidFill>
              </a:rPr>
              <a:t>https://trabzonihl.meb.k12.tr/dosyalar/listele_dosya_3162840_HEDEF%202022</a:t>
            </a:r>
            <a:endParaRPr lang="tr-TR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298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INAVLAR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6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107</Words>
  <Application>Microsoft Office PowerPoint</Application>
  <PresentationFormat>Geniş ekran</PresentationFormat>
  <Paragraphs>39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Adobe Caslon Pro Bold</vt:lpstr>
      <vt:lpstr>Arial</vt:lpstr>
      <vt:lpstr>Britannic Bold</vt:lpstr>
      <vt:lpstr>Brush Script Std</vt:lpstr>
      <vt:lpstr>Calibri</vt:lpstr>
      <vt:lpstr>Calibri Light</vt:lpstr>
      <vt:lpstr>Office Teması</vt:lpstr>
      <vt:lpstr>HEDEF 2022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HEDEF 2022</dc:title>
  <dc:creator>Owner</dc:creator>
  <cp:lastModifiedBy>Owner</cp:lastModifiedBy>
  <cp:revision>4</cp:revision>
  <dcterms:created xsi:type="dcterms:W3CDTF">2022-02-22T10:35:56Z</dcterms:created>
  <dcterms:modified xsi:type="dcterms:W3CDTF">2022-02-22T11:16:05Z</dcterms:modified>
</cp:coreProperties>
</file>