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3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2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08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7579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734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363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4586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36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16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757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C3883-D37E-4BF4-9CD0-780EDA0AAD3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C284-7AF0-4F33-9455-30D17B1A8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555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Adobe Caslon Pro Bold" panose="0205070206050A020403" pitchFamily="18" charset="0"/>
              </a:rPr>
              <a:t>Trabzon Anadolu İmam Hatip Lisesi</a:t>
            </a:r>
            <a:endParaRPr lang="tr-TR" dirty="0">
              <a:latin typeface="Adobe Caslon Pro Bold" panose="0205070206050A0204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60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051" y="527564"/>
            <a:ext cx="1761897" cy="212768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44170" y="5818138"/>
            <a:ext cx="36134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1200" b="1" dirty="0">
                <a:solidFill>
                  <a:srgbClr val="002060"/>
                </a:solidFill>
              </a:rPr>
              <a:t>Adres: Bahçecik Mahallesi Refik Cesur Caddesi </a:t>
            </a:r>
            <a:endParaRPr lang="tr-TR" sz="1200" b="1" dirty="0" smtClean="0">
              <a:solidFill>
                <a:srgbClr val="002060"/>
              </a:solidFill>
            </a:endParaRPr>
          </a:p>
          <a:p>
            <a:r>
              <a:rPr lang="tr-TR" sz="1200" b="1" dirty="0" smtClean="0">
                <a:solidFill>
                  <a:srgbClr val="002060"/>
                </a:solidFill>
              </a:rPr>
              <a:t>İmam </a:t>
            </a:r>
            <a:r>
              <a:rPr lang="tr-TR" sz="1200" b="1" dirty="0">
                <a:solidFill>
                  <a:srgbClr val="002060"/>
                </a:solidFill>
              </a:rPr>
              <a:t>Hatip çıkmaz Sokak No:7 ORTAHİSAR/TRABZON</a:t>
            </a:r>
            <a:endParaRPr lang="tr-TR" sz="1200" dirty="0">
              <a:solidFill>
                <a:srgbClr val="002060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539786" y="5633472"/>
            <a:ext cx="22551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tr-TR" sz="1200" b="1" dirty="0">
                <a:solidFill>
                  <a:srgbClr val="002060"/>
                </a:solidFill>
              </a:rPr>
              <a:t>Telefon: 0462 321 65 15</a:t>
            </a:r>
            <a:endParaRPr lang="tr-TR" sz="1200" dirty="0">
              <a:solidFill>
                <a:srgbClr val="002060"/>
              </a:solidFill>
            </a:endParaRPr>
          </a:p>
          <a:p>
            <a:pPr algn="r"/>
            <a:r>
              <a:rPr lang="tr-TR" sz="1200" b="1" dirty="0" err="1">
                <a:solidFill>
                  <a:srgbClr val="002060"/>
                </a:solidFill>
              </a:rPr>
              <a:t>Fax</a:t>
            </a:r>
            <a:r>
              <a:rPr lang="tr-TR" sz="1200" b="1" dirty="0">
                <a:solidFill>
                  <a:srgbClr val="002060"/>
                </a:solidFill>
              </a:rPr>
              <a:t>: 0462 321 49 36</a:t>
            </a:r>
            <a:endParaRPr lang="tr-TR" sz="1200" dirty="0">
              <a:solidFill>
                <a:srgbClr val="002060"/>
              </a:solidFill>
            </a:endParaRPr>
          </a:p>
          <a:p>
            <a:pPr algn="r"/>
            <a:r>
              <a:rPr lang="tr-TR" sz="1200" b="1" dirty="0">
                <a:solidFill>
                  <a:srgbClr val="002060"/>
                </a:solidFill>
              </a:rPr>
              <a:t>E-mail: trabzonihl@hotmail.com</a:t>
            </a:r>
            <a:endParaRPr lang="tr-TR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Altbilgi Yer Tutucusu 8"/>
          <p:cNvSpPr>
            <a:spLocks noGrp="1"/>
          </p:cNvSpPr>
          <p:nvPr>
            <p:ph type="ftr" sz="quarter" idx="11"/>
          </p:nvPr>
        </p:nvSpPr>
        <p:spPr>
          <a:xfrm>
            <a:off x="2555961" y="6352847"/>
            <a:ext cx="7619999" cy="365125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https://trabzonihl.meb.k12.tr/    http://instagram/trazonihl      http://facebook/Trabzon Anadolu İmam hatip Lisesi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3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92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51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8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4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layt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 txBox="1">
            <a:spLocks/>
          </p:cNvSpPr>
          <p:nvPr/>
        </p:nvSpPr>
        <p:spPr>
          <a:xfrm>
            <a:off x="5761893" y="3830638"/>
            <a:ext cx="2344615" cy="3457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600" dirty="0" smtClean="0">
                <a:solidFill>
                  <a:srgbClr val="002060"/>
                </a:solidFill>
                <a:latin typeface="Adobe Caslon Pro Bold" panose="0205070206050A020403" pitchFamily="18" charset="0"/>
              </a:rPr>
              <a:t>Geçmişten Geleceğe</a:t>
            </a:r>
            <a:endParaRPr lang="tr-TR" sz="1600" dirty="0">
              <a:solidFill>
                <a:srgbClr val="002060"/>
              </a:solidFill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7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/>
      </p:transition>
    </mc:Choice>
    <mc:Fallback xmlns=""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61</Words>
  <Application>Microsoft Office PowerPoint</Application>
  <PresentationFormat>Geniş ekran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2" baseType="lpstr">
      <vt:lpstr>Adobe Caslon Pro Bold</vt:lpstr>
      <vt:lpstr>Arial</vt:lpstr>
      <vt:lpstr>Calibri</vt:lpstr>
      <vt:lpstr>Calibri Light</vt:lpstr>
      <vt:lpstr>Office Teması</vt:lpstr>
      <vt:lpstr>Trabzon Anadolu İmam Hatip Lisesi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Trabzon Anadolu İmam Hatip Lisesi</dc:title>
  <dc:creator>ronaldinho424</dc:creator>
  <cp:lastModifiedBy>Owner</cp:lastModifiedBy>
  <cp:revision>2</cp:revision>
  <dcterms:created xsi:type="dcterms:W3CDTF">2021-07-07T12:53:22Z</dcterms:created>
  <dcterms:modified xsi:type="dcterms:W3CDTF">2022-02-23T06:17:09Z</dcterms:modified>
</cp:coreProperties>
</file>