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8" r:id="rId24"/>
    <p:sldId id="289" r:id="rId25"/>
    <p:sldId id="290" r:id="rId26"/>
    <p:sldId id="291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0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39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82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794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2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23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80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72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18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57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0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B97C7-3DA5-4F43-A2C2-E7E6E7D216F1}" type="datetimeFigureOut">
              <a:rPr lang="tr-TR" smtClean="0"/>
              <a:t>01.06.2020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B2B9-8765-43BE-B5C1-6F15D030C6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468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rabzonihl.meb.k12.tr/meb_iys_dosyalar/61/01/202995/dosyalar/listele_dosya_668734.html?CHK=1478c49cad5620f830437c295729cae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Trabzon Anadolu İmam Hatip Lisesi tanıtım sunusu.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9716" y="4717160"/>
            <a:ext cx="9498623" cy="1655762"/>
          </a:xfrm>
        </p:spPr>
        <p:txBody>
          <a:bodyPr/>
          <a:lstStyle/>
          <a:p>
            <a:r>
              <a:rPr lang="tr-TR" dirty="0" smtClean="0"/>
              <a:t>TAİHL-2020</a:t>
            </a:r>
          </a:p>
          <a:p>
            <a:r>
              <a:rPr lang="tr-TR" dirty="0">
                <a:hlinkClick r:id="rId2"/>
              </a:rPr>
              <a:t>http://trabzonihl.meb.k12.tr/meb_iys_dosyalar/61/01/202995/dosyalar/listele_dosya_668734.html?CHK=1478c49cad5620f830437c295729cae7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120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7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3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5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2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2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5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5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04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9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5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2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33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99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7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56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4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62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3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6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3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3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0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08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36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2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9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2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8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Geniş ekran</PresentationFormat>
  <Paragraphs>3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Teması</vt:lpstr>
      <vt:lpstr>Trabzon Anadolu İmam Hatip Lisesi tanıtım sunusu.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Trabzon Anadolu İmam Hatip Lisesi tanıtım sunusu.</dc:title>
  <dc:creator>ronaldinho424</dc:creator>
  <cp:lastModifiedBy>ronaldinho424</cp:lastModifiedBy>
  <cp:revision>3</cp:revision>
  <dcterms:created xsi:type="dcterms:W3CDTF">2018-05-26T14:29:57Z</dcterms:created>
  <dcterms:modified xsi:type="dcterms:W3CDTF">2020-06-01T07:58:22Z</dcterms:modified>
</cp:coreProperties>
</file>